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45" autoAdjust="0"/>
    <p:restoredTop sz="96187" autoAdjust="0"/>
  </p:normalViewPr>
  <p:slideViewPr>
    <p:cSldViewPr snapToGrid="0">
      <p:cViewPr varScale="1">
        <p:scale>
          <a:sx n="59" d="100"/>
          <a:sy n="59" d="100"/>
        </p:scale>
        <p:origin x="48" y="9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78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5823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697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8983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873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1517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417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7065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263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0434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303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387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582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53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0684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068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38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5C544-2AD7-4F72-8B78-11D854B51775}" type="datetimeFigureOut">
              <a:rPr lang="ru-RU" smtClean="0"/>
              <a:t>25.02.2013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6BF8B49-C70C-4AE0-BA3A-1841B9B36A1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818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g"/><Relationship Id="rId7" Type="http://schemas.openxmlformats.org/officeDocument/2006/relationships/image" Target="../media/image32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11" Type="http://schemas.openxmlformats.org/officeDocument/2006/relationships/image" Target="../media/image36.jp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g"/><Relationship Id="rId9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ua/" TargetMode="External"/><Relationship Id="rId2" Type="http://schemas.openxmlformats.org/officeDocument/2006/relationships/hyperlink" Target="http://www.nice-places.com/photos/displayimage-lastup-5-1049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incult-crimea.gov.ua/news/library-news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64994" y="1277655"/>
            <a:ext cx="8915399" cy="1552178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Шандор  Петефі… 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Ім’я</a:t>
            </a:r>
            <a:r>
              <a:rPr lang="ru-RU" sz="4000" dirty="0"/>
              <a:t>,  яке  належить  світові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71375" y="3675090"/>
            <a:ext cx="5962389" cy="558708"/>
          </a:xfrm>
        </p:spPr>
        <p:txBody>
          <a:bodyPr/>
          <a:lstStyle/>
          <a:p>
            <a:pPr algn="ctr"/>
            <a:r>
              <a:rPr lang="ru-RU" b="1" dirty="0" smtClean="0"/>
              <a:t>Урок  св</a:t>
            </a:r>
            <a:r>
              <a:rPr lang="uk-UA" b="1" dirty="0" smtClean="0"/>
              <a:t>ітової  літератури  в  6 класі</a:t>
            </a:r>
            <a:endParaRPr lang="ru-RU" b="1" dirty="0"/>
          </a:p>
        </p:txBody>
      </p:sp>
      <p:pic>
        <p:nvPicPr>
          <p:cNvPr id="1026" name="Picture 2" descr="TM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57" y="212772"/>
            <a:ext cx="2336800" cy="2894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6767687" y="4625380"/>
            <a:ext cx="5112706" cy="9073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uk-UA" dirty="0" smtClean="0"/>
              <a:t>Вчитель-методист  Кричівської ЗОШ І-ІІІ ст.</a:t>
            </a:r>
          </a:p>
          <a:p>
            <a:pPr algn="r"/>
            <a:r>
              <a:rPr lang="uk-UA" dirty="0" smtClean="0"/>
              <a:t>Т. Ф. Кричфалушій</a:t>
            </a:r>
            <a:endParaRPr lang="ru-RU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white">
          <a:xfrm>
            <a:off x="190457" y="4503142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fld id="{B9842BA3-CC36-47B5-8A40-F2382D319362}" type="datetime1">
              <a:rPr lang="ru-RU" sz="1200">
                <a:solidFill>
                  <a:schemeClr val="bg1"/>
                </a:solidFill>
                <a:cs typeface="+mn-cs"/>
              </a:rPr>
              <a:pPr>
                <a:defRPr/>
              </a:pPr>
              <a:t>25.02.2013</a:t>
            </a:fld>
            <a:endParaRPr lang="en-US" sz="1200" dirty="0">
              <a:solidFill>
                <a:schemeClr val="bg1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135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3447" y="96682"/>
            <a:ext cx="6131490" cy="513566"/>
          </a:xfrm>
        </p:spPr>
        <p:txBody>
          <a:bodyPr>
            <a:noAutofit/>
          </a:bodyPr>
          <a:lstStyle/>
          <a:p>
            <a:r>
              <a:rPr lang="uk-UA" sz="3200" dirty="0" smtClean="0"/>
              <a:t>Дружина Юлія і син Золтан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742" y="823192"/>
            <a:ext cx="3826484" cy="531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1841" y="687878"/>
            <a:ext cx="4747292" cy="585958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733696" y="6350698"/>
            <a:ext cx="244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Юлія  Сендреі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39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52400"/>
            <a:ext cx="8911687" cy="49895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«Білі  плями»  в  біографії  поета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51087" y="1127342"/>
            <a:ext cx="3962560" cy="548621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1538" y="1143693"/>
            <a:ext cx="4014047" cy="54698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269952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4891" y="235804"/>
            <a:ext cx="10099964" cy="966695"/>
          </a:xfrm>
        </p:spPr>
        <p:txBody>
          <a:bodyPr>
            <a:normAutofit/>
          </a:bodyPr>
          <a:lstStyle/>
          <a:p>
            <a:pPr algn="ctr"/>
            <a:r>
              <a:rPr lang="uk-UA" sz="2800" dirty="0"/>
              <a:t>П</a:t>
            </a:r>
            <a:r>
              <a:rPr lang="uk-UA" sz="2800" dirty="0" smtClean="0"/>
              <a:t>лан  </a:t>
            </a:r>
            <a:r>
              <a:rPr lang="uk-UA" sz="2800" dirty="0"/>
              <a:t>Баргузинського  цвинтаря,  куди  завели  пошуки  могили  Олександра  Степановича  Петровича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48484" y="1340285"/>
            <a:ext cx="6957752" cy="512401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9998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7456" y="123069"/>
            <a:ext cx="8911687" cy="728701"/>
          </a:xfrm>
        </p:spPr>
        <p:txBody>
          <a:bodyPr/>
          <a:lstStyle/>
          <a:p>
            <a:pPr algn="ctr"/>
            <a:r>
              <a:rPr lang="uk-UA" dirty="0" smtClean="0"/>
              <a:t>Шандор Петефі у Закарпатті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862" y="4215793"/>
            <a:ext cx="3498327" cy="886568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Ужгород. Дитяча школа мистецтв. Меморіальна дошка Ш. Петефі</a:t>
            </a:r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876" y="2367419"/>
            <a:ext cx="4511655" cy="29686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" t="1334" r="1471" b="5334"/>
          <a:stretch/>
        </p:blipFill>
        <p:spPr>
          <a:xfrm>
            <a:off x="8939092" y="876217"/>
            <a:ext cx="2981253" cy="37828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3" y="1289590"/>
            <a:ext cx="3850690" cy="2883739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1441207" y="5741569"/>
            <a:ext cx="2157298" cy="675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434214" y="5641579"/>
            <a:ext cx="4307049" cy="675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Ужгород, де побував Петефі. Тепер площа носить його ім</a:t>
            </a:r>
            <a:r>
              <a:rPr lang="en-US" dirty="0" smtClean="0"/>
              <a:t>’</a:t>
            </a:r>
            <a:r>
              <a:rPr lang="uk-UA" dirty="0" smtClean="0"/>
              <a:t>я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9165125" y="4874342"/>
            <a:ext cx="2798243" cy="6753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Пам</a:t>
            </a:r>
            <a:r>
              <a:rPr lang="en-US" dirty="0" smtClean="0"/>
              <a:t>’</a:t>
            </a:r>
            <a:r>
              <a:rPr lang="uk-UA" dirty="0" smtClean="0"/>
              <a:t>ятник Шандору Петефі в Ужгороді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95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506" y="0"/>
            <a:ext cx="7168003" cy="1629427"/>
          </a:xfrm>
        </p:spPr>
        <p:txBody>
          <a:bodyPr/>
          <a:lstStyle/>
          <a:p>
            <a:pPr algn="ctr"/>
            <a:r>
              <a:rPr lang="uk-UA" dirty="0" smtClean="0"/>
              <a:t>Ш. Петефі у Мукачівській фортеці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510" y="325678"/>
            <a:ext cx="4227534" cy="5636712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956193" y="5479665"/>
            <a:ext cx="4183693" cy="500189"/>
          </a:xfrm>
        </p:spPr>
        <p:txBody>
          <a:bodyPr/>
          <a:lstStyle/>
          <a:p>
            <a:r>
              <a:rPr lang="uk-UA" dirty="0" smtClean="0"/>
              <a:t>Ракоці Ференц  та Ілона Зріні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0020" y="1859331"/>
            <a:ext cx="4956041" cy="339043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9" name="Объект 5"/>
          <p:cNvSpPr txBox="1">
            <a:spLocks/>
          </p:cNvSpPr>
          <p:nvPr/>
        </p:nvSpPr>
        <p:spPr>
          <a:xfrm>
            <a:off x="6926893" y="6200383"/>
            <a:ext cx="5047989" cy="50018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Бюст Шандора Петефі в Мукачівському замку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5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7288" y="313151"/>
            <a:ext cx="7365304" cy="613775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Пам</a:t>
            </a:r>
            <a:r>
              <a:rPr lang="en-US" sz="3200" dirty="0" smtClean="0"/>
              <a:t>’</a:t>
            </a:r>
            <a:r>
              <a:rPr lang="uk-UA" sz="3200" dirty="0" smtClean="0"/>
              <a:t>ятники  Шандору  Петефі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0049" y="5534926"/>
            <a:ext cx="3333303" cy="374718"/>
          </a:xfrm>
        </p:spPr>
        <p:txBody>
          <a:bodyPr>
            <a:normAutofit fontScale="92500"/>
          </a:bodyPr>
          <a:lstStyle/>
          <a:p>
            <a:r>
              <a:rPr lang="uk-UA" dirty="0"/>
              <a:t>м</a:t>
            </a:r>
            <a:r>
              <a:rPr lang="uk-UA" dirty="0" smtClean="0"/>
              <a:t>. Берегово. Закарпаття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6"/>
          <a:stretch/>
        </p:blipFill>
        <p:spPr>
          <a:xfrm>
            <a:off x="427073" y="313151"/>
            <a:ext cx="3341966" cy="4992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039" y="1023042"/>
            <a:ext cx="4748811" cy="28492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060" y="2597974"/>
            <a:ext cx="4281756" cy="33116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5152769" y="3894303"/>
            <a:ext cx="1556950" cy="541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м. Київ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8246625" y="6074089"/>
            <a:ext cx="3333303" cy="374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м. Будапешт. Угорщина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7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98854"/>
            <a:ext cx="8911687" cy="729049"/>
          </a:xfrm>
        </p:spPr>
        <p:txBody>
          <a:bodyPr/>
          <a:lstStyle/>
          <a:p>
            <a:pPr algn="ctr"/>
            <a:r>
              <a:rPr lang="uk-UA" dirty="0" smtClean="0"/>
              <a:t>Твори угорського поета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2" b="4528"/>
          <a:stretch/>
        </p:blipFill>
        <p:spPr>
          <a:xfrm>
            <a:off x="3826764" y="788040"/>
            <a:ext cx="4773693" cy="55873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962" y="2085192"/>
            <a:ext cx="1247520" cy="20022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9" r="21646" b="6267"/>
          <a:stretch/>
        </p:blipFill>
        <p:spPr>
          <a:xfrm>
            <a:off x="8843347" y="4355089"/>
            <a:ext cx="1361383" cy="20841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r="27907"/>
          <a:stretch/>
        </p:blipFill>
        <p:spPr>
          <a:xfrm>
            <a:off x="10447620" y="3271827"/>
            <a:ext cx="1265311" cy="19000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680" y="4309375"/>
            <a:ext cx="1635810" cy="21756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306" y="2651115"/>
            <a:ext cx="603494" cy="8704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0" r="13321"/>
          <a:stretch/>
        </p:blipFill>
        <p:spPr>
          <a:xfrm>
            <a:off x="1688002" y="167718"/>
            <a:ext cx="1252317" cy="17238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r="17962" b="8297"/>
          <a:stretch/>
        </p:blipFill>
        <p:spPr>
          <a:xfrm>
            <a:off x="8801557" y="2084637"/>
            <a:ext cx="1391883" cy="20028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4" y="2247849"/>
            <a:ext cx="1115568" cy="16764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6" t="4517" r="9546" b="9471"/>
          <a:stretch/>
        </p:blipFill>
        <p:spPr>
          <a:xfrm>
            <a:off x="10271019" y="272997"/>
            <a:ext cx="1512357" cy="222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7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5800" y="214535"/>
            <a:ext cx="8911687" cy="69986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Спис</a:t>
            </a:r>
            <a:r>
              <a:rPr lang="uk-UA" sz="3200" dirty="0" smtClean="0"/>
              <a:t>ок  використаної літератури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400174"/>
            <a:ext cx="8915400" cy="5019675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r>
              <a:rPr lang="ru-RU" sz="2900" dirty="0" smtClean="0"/>
              <a:t>Гидаш </a:t>
            </a:r>
            <a:r>
              <a:rPr lang="ru-RU" sz="2900" dirty="0"/>
              <a:t>А., Шандор Петефи, М., </a:t>
            </a:r>
            <a:r>
              <a:rPr lang="ru-RU" sz="2900" dirty="0" smtClean="0"/>
              <a:t>1960.</a:t>
            </a:r>
          </a:p>
          <a:p>
            <a:r>
              <a:rPr lang="ru-RU" sz="2900" dirty="0"/>
              <a:t> Ийеш Д., Шандор Петефи, М., 1972</a:t>
            </a:r>
            <a:r>
              <a:rPr lang="ru-RU" sz="2900" dirty="0" smtClean="0"/>
              <a:t>. </a:t>
            </a:r>
          </a:p>
          <a:p>
            <a:r>
              <a:rPr lang="ru-RU" sz="2900" dirty="0" smtClean="0"/>
              <a:t>Кун Б., Шандор Петефи — поэт мировой свободы, "Иностранная литература", 1958, № 3.</a:t>
            </a:r>
          </a:p>
          <a:p>
            <a:r>
              <a:rPr lang="ru-RU" sz="2900" dirty="0" smtClean="0"/>
              <a:t>Пагиря Василь. Повість-пошук «Таємна людина». – Газета «Закарпатська правда».</a:t>
            </a:r>
          </a:p>
          <a:p>
            <a:r>
              <a:rPr lang="ru-RU" sz="2900" dirty="0" smtClean="0"/>
              <a:t>Шахова </a:t>
            </a:r>
            <a:r>
              <a:rPr lang="ru-RU" sz="2900" dirty="0"/>
              <a:t>К. О., Шандор Петеф</a:t>
            </a:r>
            <a:r>
              <a:rPr lang="en-US" sz="2900" dirty="0"/>
              <a:t>i </a:t>
            </a:r>
            <a:r>
              <a:rPr lang="ru-RU" sz="2900" dirty="0"/>
              <a:t>сп</a:t>
            </a:r>
            <a:r>
              <a:rPr lang="en-US" sz="2900" dirty="0"/>
              <a:t>i</a:t>
            </a:r>
            <a:r>
              <a:rPr lang="ru-RU" sz="2900" dirty="0"/>
              <a:t>вець угорської революц</a:t>
            </a:r>
            <a:r>
              <a:rPr lang="en-US" sz="2900" dirty="0"/>
              <a:t>i</a:t>
            </a:r>
            <a:r>
              <a:rPr lang="ru-RU" sz="2900" dirty="0"/>
              <a:t>ї, К., 1969</a:t>
            </a:r>
            <a:r>
              <a:rPr lang="ru-RU" sz="2900" dirty="0" smtClean="0"/>
              <a:t>.</a:t>
            </a:r>
          </a:p>
          <a:p>
            <a:r>
              <a:rPr lang="en-US" sz="2900" dirty="0"/>
              <a:t>Petofi tiize. Tanulmanyok Petofi Sandorrol, [Bdpst], 1972</a:t>
            </a:r>
            <a:endParaRPr lang="ru-RU" sz="2900" dirty="0"/>
          </a:p>
          <a:p>
            <a:r>
              <a:rPr lang="uk-UA" sz="2900" dirty="0" smtClean="0"/>
              <a:t>Шандор Петефі. Сканкопії зі старих угорських газет і журналів  1970-1980-х років.</a:t>
            </a:r>
          </a:p>
          <a:p>
            <a:endParaRPr lang="ru-RU" sz="2900" dirty="0"/>
          </a:p>
          <a:p>
            <a:pPr marL="0" indent="0">
              <a:buNone/>
            </a:pPr>
            <a:r>
              <a:rPr lang="ru-RU" sz="2900" dirty="0" smtClean="0"/>
              <a:t>          Віддалені </a:t>
            </a:r>
            <a:r>
              <a:rPr lang="ru-RU" sz="2900" dirty="0"/>
              <a:t>ресурси</a:t>
            </a:r>
          </a:p>
          <a:p>
            <a:endParaRPr lang="ru-RU" sz="2900" dirty="0"/>
          </a:p>
          <a:p>
            <a:r>
              <a:rPr lang="uk-UA" sz="2900" dirty="0" smtClean="0"/>
              <a:t>Замок Паланок. </a:t>
            </a:r>
            <a:r>
              <a:rPr lang="en-US" sz="2900" dirty="0">
                <a:hlinkClick r:id="rId2"/>
              </a:rPr>
              <a:t>http://</a:t>
            </a:r>
            <a:r>
              <a:rPr lang="en-US" sz="2900" dirty="0" smtClean="0">
                <a:hlinkClick r:id="rId2"/>
              </a:rPr>
              <a:t>www.nice-places.com/photos/displayimage-lastup-5-1049.html</a:t>
            </a:r>
            <a:endParaRPr lang="uk-UA" sz="2900" dirty="0" smtClean="0"/>
          </a:p>
          <a:p>
            <a:r>
              <a:rPr lang="uk-UA" sz="2900" dirty="0" smtClean="0"/>
              <a:t>Шандор Петефі. Фотографії. </a:t>
            </a:r>
            <a:r>
              <a:rPr lang="en-US" sz="2900" dirty="0">
                <a:hlinkClick r:id="rId3"/>
              </a:rPr>
              <a:t>http://images.yandex.ua</a:t>
            </a:r>
            <a:r>
              <a:rPr lang="en-US" sz="2900" dirty="0" smtClean="0">
                <a:hlinkClick r:id="rId3"/>
              </a:rPr>
              <a:t>/</a:t>
            </a:r>
            <a:endParaRPr lang="uk-UA" sz="2900" dirty="0" smtClean="0"/>
          </a:p>
          <a:p>
            <a:r>
              <a:rPr lang="ru-RU" sz="2900" dirty="0" smtClean="0"/>
              <a:t>190-летию </a:t>
            </a:r>
            <a:r>
              <a:rPr lang="ru-RU" sz="2900" dirty="0"/>
              <a:t>со дня рождения венгерского поэта Шандора </a:t>
            </a:r>
            <a:r>
              <a:rPr lang="ru-RU" sz="2900" dirty="0" smtClean="0"/>
              <a:t>Петефи посвящается.</a:t>
            </a:r>
            <a:r>
              <a:rPr lang="ru-RU" sz="2900" dirty="0"/>
              <a:t>	</a:t>
            </a:r>
            <a:r>
              <a:rPr lang="en-US" sz="2900" dirty="0">
                <a:hlinkClick r:id="rId4"/>
              </a:rPr>
              <a:t>http://</a:t>
            </a:r>
            <a:r>
              <a:rPr lang="en-US" sz="2900" dirty="0" smtClean="0">
                <a:hlinkClick r:id="rId4"/>
              </a:rPr>
              <a:t>www.mincult-crimea.gov.ua/news/library-news.html</a:t>
            </a:r>
            <a:r>
              <a:rPr lang="uk-UA" sz="2900" dirty="0" smtClean="0"/>
              <a:t> </a:t>
            </a:r>
          </a:p>
          <a:p>
            <a:endParaRPr lang="ru-RU" sz="2900" dirty="0"/>
          </a:p>
        </p:txBody>
      </p:sp>
    </p:spTree>
    <p:extLst>
      <p:ext uri="{BB962C8B-B14F-4D97-AF65-F5344CB8AC3E}">
        <p14:creationId xmlns:p14="http://schemas.microsoft.com/office/powerpoint/2010/main" val="201408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986" y="624109"/>
            <a:ext cx="8623626" cy="3634739"/>
          </a:xfrm>
        </p:spPr>
        <p:txBody>
          <a:bodyPr>
            <a:normAutofit fontScale="90000"/>
          </a:bodyPr>
          <a:lstStyle/>
          <a:p>
            <a:pPr algn="just"/>
            <a:r>
              <a:rPr lang="uk-UA" b="1" i="1" dirty="0">
                <a:solidFill>
                  <a:schemeClr val="accent2">
                    <a:lumMod val="50000"/>
                  </a:schemeClr>
                </a:solidFill>
              </a:rPr>
              <a:t>Тема.  </a:t>
            </a:r>
            <a:r>
              <a:rPr lang="uk-UA" b="1" i="1" dirty="0"/>
              <a:t>Шандор  Петефі…  Ім’я,  яке  </a:t>
            </a:r>
            <a:r>
              <a:rPr lang="uk-UA" b="1" i="1" dirty="0" smtClean="0"/>
              <a:t>на-лежить  </a:t>
            </a:r>
            <a:r>
              <a:rPr lang="uk-UA" b="1" i="1" dirty="0"/>
              <a:t>світові.   Уславлення людської гідності, самоповаги та мужності,  </a:t>
            </a:r>
            <a:r>
              <a:rPr lang="uk-UA" b="1" i="1" dirty="0" smtClean="0"/>
              <a:t>за-судження </a:t>
            </a:r>
            <a:r>
              <a:rPr lang="uk-UA" b="1" i="1" dirty="0"/>
              <a:t>приниження й </a:t>
            </a:r>
            <a:r>
              <a:rPr lang="uk-UA" b="1" i="1" dirty="0" smtClean="0"/>
              <a:t>внутрішнього </a:t>
            </a:r>
            <a:r>
              <a:rPr lang="uk-UA" b="1" i="1" dirty="0"/>
              <a:t>рабства у віршах угорського </a:t>
            </a:r>
            <a:r>
              <a:rPr lang="uk-UA" b="1" i="1" dirty="0" smtClean="0"/>
              <a:t>поета</a:t>
            </a:r>
            <a:r>
              <a:rPr lang="ru-RU" dirty="0"/>
              <a:t/>
            </a:r>
            <a:br>
              <a:rPr lang="ru-RU" dirty="0"/>
            </a:br>
            <a:r>
              <a:rPr lang="uk-UA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0986" y="3920648"/>
            <a:ext cx="8623626" cy="2567836"/>
          </a:xfrm>
        </p:spPr>
        <p:txBody>
          <a:bodyPr/>
          <a:lstStyle/>
          <a:p>
            <a:pPr algn="just"/>
            <a:r>
              <a:rPr lang="uk-UA" b="1" dirty="0" smtClean="0"/>
              <a:t>Мета  нашого уроку:     </a:t>
            </a:r>
            <a:r>
              <a:rPr lang="uk-UA" dirty="0" smtClean="0"/>
              <a:t>ознайомлення  </a:t>
            </a:r>
            <a:r>
              <a:rPr lang="uk-UA" dirty="0"/>
              <a:t>з  нелегкою  долею  </a:t>
            </a:r>
            <a:r>
              <a:rPr lang="uk-UA" dirty="0" smtClean="0"/>
              <a:t>Шандора Петефі,  звернути  </a:t>
            </a:r>
            <a:r>
              <a:rPr lang="uk-UA" dirty="0"/>
              <a:t>увагу  на  його  причетність  до  історії  нашого  краю,  </a:t>
            </a:r>
            <a:r>
              <a:rPr lang="uk-UA" dirty="0" smtClean="0"/>
              <a:t>Закарпаття</a:t>
            </a:r>
            <a:r>
              <a:rPr lang="uk-UA" dirty="0"/>
              <a:t>;  викликати  захоплення  видатним  угорським  поетом,  спонукати  </a:t>
            </a:r>
            <a:r>
              <a:rPr lang="uk-UA" dirty="0" smtClean="0"/>
              <a:t>вас (учнів)  </a:t>
            </a:r>
            <a:r>
              <a:rPr lang="uk-UA" dirty="0"/>
              <a:t>до  пошукової  роботи;  розкрити  основні  проблеми  доби  і  ставлення  до  них  митця  (елементи  біографічного  методу  в  системі  аналізу  художнього  твору); </a:t>
            </a:r>
            <a:r>
              <a:rPr lang="uk-UA" dirty="0" smtClean="0"/>
              <a:t>розвивати  </a:t>
            </a:r>
            <a:r>
              <a:rPr lang="uk-UA" dirty="0"/>
              <a:t>образне  мислення  та  мовленнєву  </a:t>
            </a:r>
            <a:r>
              <a:rPr lang="uk-UA" dirty="0" smtClean="0"/>
              <a:t>культуру;  </a:t>
            </a:r>
            <a:r>
              <a:rPr lang="uk-UA" dirty="0"/>
              <a:t>виховувати  вдумливого  читача,  інтерес  до  літератури  та  любов  до  рідної  землі.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49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2509" y="110543"/>
            <a:ext cx="8911687" cy="678597"/>
          </a:xfrm>
        </p:spPr>
        <p:txBody>
          <a:bodyPr/>
          <a:lstStyle/>
          <a:p>
            <a:r>
              <a:rPr lang="uk-UA" dirty="0" smtClean="0"/>
              <a:t>Портретна  характеристика  поета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2002" y="5737165"/>
            <a:ext cx="5999968" cy="501042"/>
          </a:xfrm>
        </p:spPr>
        <p:txBody>
          <a:bodyPr/>
          <a:lstStyle/>
          <a:p>
            <a:r>
              <a:rPr lang="uk-UA" dirty="0" smtClean="0"/>
              <a:t>Шандор Петефі.  </a:t>
            </a:r>
            <a:r>
              <a:rPr lang="ru-RU" dirty="0" smtClean="0"/>
              <a:t>Художник  </a:t>
            </a:r>
            <a:r>
              <a:rPr lang="ru-RU" dirty="0"/>
              <a:t>А. Г. Кручина</a:t>
            </a:r>
          </a:p>
        </p:txBody>
      </p:sp>
      <p:pic>
        <p:nvPicPr>
          <p:cNvPr id="2050" name="Picture 2" descr="TM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089" y="1050447"/>
            <a:ext cx="3573344" cy="4425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351" y="1093166"/>
            <a:ext cx="2540000" cy="3517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374" y="1050446"/>
            <a:ext cx="3010484" cy="442541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020433" y="4760879"/>
            <a:ext cx="29834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Шандор Петефі.</a:t>
            </a:r>
            <a:endParaRPr lang="ru-RU" dirty="0" smtClean="0"/>
          </a:p>
          <a:p>
            <a:pPr algn="ctr"/>
            <a:r>
              <a:rPr lang="ru-RU" dirty="0" smtClean="0"/>
              <a:t>Портрет роботи </a:t>
            </a:r>
          </a:p>
          <a:p>
            <a:pPr algn="ctr"/>
            <a:r>
              <a:rPr lang="ru-RU" dirty="0" smtClean="0"/>
              <a:t>Шоми Орлай-Петрича</a:t>
            </a:r>
          </a:p>
          <a:p>
            <a:pPr algn="ctr"/>
            <a:r>
              <a:rPr lang="ru-RU" dirty="0" smtClean="0"/>
              <a:t> (1840-і роки)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72" y="1396314"/>
            <a:ext cx="1893215" cy="276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4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0701" y="5545948"/>
            <a:ext cx="4283902" cy="1117899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   Петрович Іштван Мейсарош</a:t>
            </a:r>
          </a:p>
          <a:p>
            <a:pPr marL="0" indent="0" algn="ctr">
              <a:buNone/>
            </a:pPr>
            <a:r>
              <a:rPr lang="uk-UA" dirty="0" smtClean="0"/>
              <a:t>(</a:t>
            </a:r>
            <a:r>
              <a:rPr lang="hu-HU" dirty="0" smtClean="0"/>
              <a:t>Petrovics István Mészaros</a:t>
            </a:r>
            <a:r>
              <a:rPr lang="uk-UA" dirty="0" smtClean="0"/>
              <a:t>)</a:t>
            </a:r>
            <a:endParaRPr lang="ru-RU" dirty="0"/>
          </a:p>
          <a:p>
            <a:pPr marL="0" indent="0" algn="ctr">
              <a:buNone/>
            </a:pPr>
            <a:r>
              <a:rPr lang="uk-UA" dirty="0" smtClean="0"/>
              <a:t>Батько Ш. Петефі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3996" t="1423" r="51445" b="14301"/>
          <a:stretch/>
        </p:blipFill>
        <p:spPr>
          <a:xfrm>
            <a:off x="1911926" y="148203"/>
            <a:ext cx="3782292" cy="53977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52369" t="1457" r="7040" b="12976"/>
          <a:stretch/>
        </p:blipFill>
        <p:spPr>
          <a:xfrm>
            <a:off x="7211291" y="164128"/>
            <a:ext cx="3383408" cy="53818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7211292" y="5545949"/>
            <a:ext cx="3523514" cy="11178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   Петрович (Хруз) Марія</a:t>
            </a:r>
          </a:p>
          <a:p>
            <a:pPr marL="0" indent="0" algn="ctr">
              <a:buNone/>
            </a:pPr>
            <a:r>
              <a:rPr lang="uk-UA" dirty="0" smtClean="0"/>
              <a:t>(</a:t>
            </a:r>
            <a:r>
              <a:rPr lang="hu-HU" dirty="0"/>
              <a:t>Petrovics </a:t>
            </a:r>
            <a:r>
              <a:rPr lang="hu-HU" dirty="0" smtClean="0"/>
              <a:t>Istvánné</a:t>
            </a:r>
            <a:r>
              <a:rPr lang="hu-HU" dirty="0"/>
              <a:t>, </a:t>
            </a:r>
            <a:r>
              <a:rPr lang="hu-HU" dirty="0" smtClean="0"/>
              <a:t>Hrúz Mária</a:t>
            </a:r>
            <a:r>
              <a:rPr lang="uk-UA" dirty="0" smtClean="0"/>
              <a:t>)</a:t>
            </a:r>
            <a:endParaRPr lang="ru-RU" dirty="0" smtClean="0"/>
          </a:p>
          <a:p>
            <a:pPr marL="0" indent="0" algn="ctr">
              <a:buNone/>
            </a:pPr>
            <a:r>
              <a:rPr lang="uk-UA" dirty="0" smtClean="0"/>
              <a:t>Мати  Ш. Петефі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86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3712" y="3728919"/>
            <a:ext cx="5235115" cy="570295"/>
          </a:xfrm>
        </p:spPr>
        <p:txBody>
          <a:bodyPr>
            <a:normAutofit/>
          </a:bodyPr>
          <a:lstStyle/>
          <a:p>
            <a:r>
              <a:rPr lang="uk-UA" sz="1600" dirty="0" smtClean="0"/>
              <a:t>Будинок, в якому народився майбутній поет</a:t>
            </a:r>
            <a:endParaRPr lang="ru-RU" sz="1600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712" y="107101"/>
            <a:ext cx="5235115" cy="3462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669" y="107101"/>
            <a:ext cx="4874790" cy="3462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4406" y="4299214"/>
            <a:ext cx="3734894" cy="2475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7599369" y="3728919"/>
            <a:ext cx="4874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Куточок кімнати в меморіальному будинку-музеї Петефі в Кішкунфеледьхазі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7397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0292" y="5821731"/>
            <a:ext cx="7424108" cy="57029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600" dirty="0"/>
              <a:t>Меморіальний будинок-музей Петефі в рідному Кішкереше (Угорщина)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292" y="223988"/>
            <a:ext cx="7260457" cy="5445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513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5225545"/>
          </a:xfrm>
        </p:spPr>
        <p:txBody>
          <a:bodyPr>
            <a:normAutofit/>
          </a:bodyPr>
          <a:lstStyle/>
          <a:p>
            <a:r>
              <a:rPr lang="uk-UA" dirty="0" smtClean="0"/>
              <a:t>Епіграфи: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46740" y="1368023"/>
            <a:ext cx="75030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Встань,  мадьяр,  на  клич  вітчизни!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Встань,  часи  настали  грізні!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Вирішиться  в  смертнім  полі — 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Жить  нам  вільно  чи  в  неволі?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         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Ш. Петефі</a:t>
            </a:r>
          </a:p>
          <a:p>
            <a:endParaRPr lang="uk-UA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Він  був  найпалкішим  співцем  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кохання,  патріотизму  і  свободи…</a:t>
            </a:r>
          </a:p>
          <a:p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         Ян  Неруда</a:t>
            </a:r>
            <a:endParaRPr lang="ru-RU" sz="2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8279" y="5854820"/>
            <a:ext cx="5411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— Як  ви  розумієте  епіграфи  до  уроку?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240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319" y="213972"/>
            <a:ext cx="9680639" cy="643005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2310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7665" y="248329"/>
            <a:ext cx="8911687" cy="1280890"/>
          </a:xfrm>
        </p:spPr>
        <p:txBody>
          <a:bodyPr/>
          <a:lstStyle/>
          <a:p>
            <a:pPr algn="ctr"/>
            <a:r>
              <a:rPr lang="uk-UA" dirty="0" smtClean="0"/>
              <a:t>Сучасники  й  однодумці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201" y="1305307"/>
            <a:ext cx="5383236" cy="46821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3957" y="1305307"/>
            <a:ext cx="5456393" cy="46821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7035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549</TotalTime>
  <Words>490</Words>
  <Application>Microsoft Office PowerPoint</Application>
  <PresentationFormat>Широкоэкранный</PresentationFormat>
  <Paragraphs>68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Wingdings 3</vt:lpstr>
      <vt:lpstr>Легкий дым</vt:lpstr>
      <vt:lpstr>Шандор  Петефі…   Ім’я,  яке  належить  світові</vt:lpstr>
      <vt:lpstr>Тема.  Шандор  Петефі…  Ім’я,  яке  на-лежить  світові.   Уславлення людської гідності, самоповаги та мужності,  за-судження приниження й внутрішнього рабства у віршах угорського поета   </vt:lpstr>
      <vt:lpstr>Портретна  характеристика  поета</vt:lpstr>
      <vt:lpstr>Презентация PowerPoint</vt:lpstr>
      <vt:lpstr>Презентация PowerPoint</vt:lpstr>
      <vt:lpstr>Презентация PowerPoint</vt:lpstr>
      <vt:lpstr>Епіграфи:  </vt:lpstr>
      <vt:lpstr>Презентация PowerPoint</vt:lpstr>
      <vt:lpstr>Сучасники  й  однодумці</vt:lpstr>
      <vt:lpstr>Дружина Юлія і син Золтан</vt:lpstr>
      <vt:lpstr>«Білі  плями»  в  біографії  поета</vt:lpstr>
      <vt:lpstr>План  Баргузинського  цвинтаря,  куди  завели  пошуки  могили  Олександра  Степановича  Петровича</vt:lpstr>
      <vt:lpstr>Шандор Петефі у Закарпатті</vt:lpstr>
      <vt:lpstr>Ш. Петефі у Мукачівській фортеці</vt:lpstr>
      <vt:lpstr>Пам’ятники  Шандору  Петефі</vt:lpstr>
      <vt:lpstr>Твори угорського поета</vt:lpstr>
      <vt:lpstr>Список  використаної літератури</vt:lpstr>
    </vt:vector>
  </TitlesOfParts>
  <Manager>Т. Ф.</Manager>
  <Company>Кричівська ЗОШ І-ІІІ ступенів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до уроку світової літератури</dc:title>
  <dc:subject>Шандор Петефі... Ім'я, яке належить світові</dc:subject>
  <dc:creator>Тетяна Федорівна Кричфалушій</dc:creator>
  <cp:keywords>Шандор Петефі, поет-революціонер, угорський поет</cp:keywords>
  <cp:lastModifiedBy>Админ</cp:lastModifiedBy>
  <cp:revision>2</cp:revision>
  <dcterms:created xsi:type="dcterms:W3CDTF">2013-02-24T18:43:34Z</dcterms:created>
  <dcterms:modified xsi:type="dcterms:W3CDTF">2013-02-25T15:57:57Z</dcterms:modified>
</cp:coreProperties>
</file>